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3" r:id="rId3"/>
    <p:sldId id="262" r:id="rId4"/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F"/>
    <a:srgbClr val="B41C1C"/>
    <a:srgbClr val="8C008C"/>
    <a:srgbClr val="000000"/>
    <a:srgbClr val="A1D88B"/>
    <a:srgbClr val="C5BC96"/>
    <a:srgbClr val="FFFCFF"/>
    <a:srgbClr val="E4B687"/>
    <a:srgbClr val="01A29C"/>
    <a:srgbClr val="BC8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2056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5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6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2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B8F2D45-DED0-B14D-9C5A-FB786F7C365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E03DF491-4D82-C148-A406-0FC8CB5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26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E9F3-2956-BA48-AB5F-301B4668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6858000" cy="9144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B5C572B-CA71-1843-AB91-FAADA4DFA6F6}"/>
              </a:ext>
            </a:extLst>
          </p:cNvPr>
          <p:cNvSpPr txBox="1"/>
          <p:nvPr/>
        </p:nvSpPr>
        <p:spPr>
          <a:xfrm>
            <a:off x="5392839" y="2790665"/>
            <a:ext cx="159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Gray or Hazel</a:t>
            </a:r>
          </a:p>
        </p:txBody>
      </p:sp>
      <p:pic>
        <p:nvPicPr>
          <p:cNvPr id="59" name="Picture 16" descr="http://2.bp.blogspot.com/_1c6uXf4zp_Y/TLbvFASVidI/AAAAAAAABE8/aar5OV8L_aw/s1600/durasoft3_colors_colorchart.gif">
            <a:extLst>
              <a:ext uri="{FF2B5EF4-FFF2-40B4-BE49-F238E27FC236}">
                <a16:creationId xmlns:a16="http://schemas.microsoft.com/office/drawing/2014/main" id="{7F1A1500-C9A1-E34A-B765-294A2A8F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4931" t="70112" r="34247" b="2921"/>
          <a:stretch>
            <a:fillRect/>
          </a:stretch>
        </p:blipFill>
        <p:spPr bwMode="auto">
          <a:xfrm>
            <a:off x="5621438" y="1648139"/>
            <a:ext cx="1143000" cy="1143000"/>
          </a:xfrm>
          <a:prstGeom prst="rect">
            <a:avLst/>
          </a:prstGeom>
          <a:noFill/>
        </p:spPr>
      </p:pic>
      <p:pic>
        <p:nvPicPr>
          <p:cNvPr id="60" name="Picture 16" descr="http://2.bp.blogspot.com/_1c6uXf4zp_Y/TLbvFASVidI/AAAAAAAABE8/aar5OV8L_aw/s1600/durasoft3_colors_colorchart.gif">
            <a:extLst>
              <a:ext uri="{FF2B5EF4-FFF2-40B4-BE49-F238E27FC236}">
                <a16:creationId xmlns:a16="http://schemas.microsoft.com/office/drawing/2014/main" id="{0C94E9FC-E733-514C-A0BF-AE46CBE1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55" t="70112" r="69178" b="4719"/>
          <a:stretch>
            <a:fillRect/>
          </a:stretch>
        </p:blipFill>
        <p:spPr bwMode="auto">
          <a:xfrm>
            <a:off x="4049938" y="1648139"/>
            <a:ext cx="1143000" cy="1143000"/>
          </a:xfrm>
          <a:prstGeom prst="rect">
            <a:avLst/>
          </a:prstGeom>
          <a:noFill/>
        </p:spPr>
      </p:pic>
      <p:pic>
        <p:nvPicPr>
          <p:cNvPr id="61" name="Picture 16" descr="http://2.bp.blogspot.com/_1c6uXf4zp_Y/TLbvFASVidI/AAAAAAAABE8/aar5OV8L_aw/s1600/durasoft3_colors_colorchart.gif">
            <a:extLst>
              <a:ext uri="{FF2B5EF4-FFF2-40B4-BE49-F238E27FC236}">
                <a16:creationId xmlns:a16="http://schemas.microsoft.com/office/drawing/2014/main" id="{9DC37731-7EFE-3D47-8E06-E3F1B05A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4931" r="34247" b="73034"/>
          <a:stretch>
            <a:fillRect/>
          </a:stretch>
        </p:blipFill>
        <p:spPr bwMode="auto">
          <a:xfrm>
            <a:off x="1049438" y="1648139"/>
            <a:ext cx="1143000" cy="1143000"/>
          </a:xfrm>
          <a:prstGeom prst="rect">
            <a:avLst/>
          </a:prstGeom>
          <a:noFill/>
        </p:spPr>
      </p:pic>
      <p:pic>
        <p:nvPicPr>
          <p:cNvPr id="62" name="Picture 16" descr="http://2.bp.blogspot.com/_1c6uXf4zp_Y/TLbvFASVidI/AAAAAAAABE8/aar5OV8L_aw/s1600/durasoft3_colors_colorchart.gif">
            <a:extLst>
              <a:ext uri="{FF2B5EF4-FFF2-40B4-BE49-F238E27FC236}">
                <a16:creationId xmlns:a16="http://schemas.microsoft.com/office/drawing/2014/main" id="{B6A2D05A-D9C9-D84F-853D-3901F7CC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55" r="69178" b="73034"/>
          <a:stretch>
            <a:fillRect/>
          </a:stretch>
        </p:blipFill>
        <p:spPr bwMode="auto">
          <a:xfrm>
            <a:off x="2602138" y="1648139"/>
            <a:ext cx="1066800" cy="1143000"/>
          </a:xfrm>
          <a:prstGeom prst="rect">
            <a:avLst/>
          </a:prstGeom>
          <a:noFill/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F437F36-0F5C-F544-AF88-ED114212B920}"/>
              </a:ext>
            </a:extLst>
          </p:cNvPr>
          <p:cNvSpPr txBox="1"/>
          <p:nvPr/>
        </p:nvSpPr>
        <p:spPr>
          <a:xfrm>
            <a:off x="4183048" y="27906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6A50A7-CFC5-7744-B801-B294ACDB9FB7}"/>
              </a:ext>
            </a:extLst>
          </p:cNvPr>
          <p:cNvSpPr txBox="1"/>
          <p:nvPr/>
        </p:nvSpPr>
        <p:spPr>
          <a:xfrm>
            <a:off x="2709081" y="2790665"/>
            <a:ext cx="852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BF90E-1ABE-944F-8C54-36DC1DE1E15D}"/>
              </a:ext>
            </a:extLst>
          </p:cNvPr>
          <p:cNvSpPr txBox="1"/>
          <p:nvPr/>
        </p:nvSpPr>
        <p:spPr>
          <a:xfrm>
            <a:off x="1210994" y="2790665"/>
            <a:ext cx="793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969460-D36B-054C-93A6-2A5800FD4EE6}"/>
              </a:ext>
            </a:extLst>
          </p:cNvPr>
          <p:cNvSpPr txBox="1"/>
          <p:nvPr/>
        </p:nvSpPr>
        <p:spPr>
          <a:xfrm>
            <a:off x="601884" y="731808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Eye Color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E8F40F-C103-F34E-B076-5CA92BB59174}"/>
              </a:ext>
            </a:extLst>
          </p:cNvPr>
          <p:cNvSpPr/>
          <p:nvPr/>
        </p:nvSpPr>
        <p:spPr>
          <a:xfrm>
            <a:off x="960699" y="1539655"/>
            <a:ext cx="5891514" cy="19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E86680D-3FAA-BB42-9D66-D4DE3FBF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6" y="3237789"/>
            <a:ext cx="1176112" cy="1176112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38700161-A25A-6046-84D7-2A71FD325749}"/>
              </a:ext>
            </a:extLst>
          </p:cNvPr>
          <p:cNvSpPr/>
          <p:nvPr/>
        </p:nvSpPr>
        <p:spPr>
          <a:xfrm>
            <a:off x="5949537" y="8097799"/>
            <a:ext cx="1066607" cy="10666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09B7FE-6292-EC4F-8251-A8DC90B105C7}"/>
              </a:ext>
            </a:extLst>
          </p:cNvPr>
          <p:cNvSpPr txBox="1"/>
          <p:nvPr/>
        </p:nvSpPr>
        <p:spPr>
          <a:xfrm>
            <a:off x="600078" y="5479395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Hair Color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F49434-F469-4C4A-A7BC-1A05A8B73218}"/>
              </a:ext>
            </a:extLst>
          </p:cNvPr>
          <p:cNvSpPr txBox="1"/>
          <p:nvPr/>
        </p:nvSpPr>
        <p:spPr>
          <a:xfrm>
            <a:off x="4391119" y="775155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4543FE2-4A7A-3847-9BE8-60C07BBF4D85}"/>
              </a:ext>
            </a:extLst>
          </p:cNvPr>
          <p:cNvSpPr/>
          <p:nvPr/>
        </p:nvSpPr>
        <p:spPr>
          <a:xfrm>
            <a:off x="753833" y="8097965"/>
            <a:ext cx="1066800" cy="1066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0312F2-7B0B-BA48-9307-3EC6E84D192A}"/>
              </a:ext>
            </a:extLst>
          </p:cNvPr>
          <p:cNvSpPr txBox="1"/>
          <p:nvPr/>
        </p:nvSpPr>
        <p:spPr>
          <a:xfrm>
            <a:off x="3325794" y="77447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4EDB02-430C-F24C-A0FE-853BDDD5B1EE}"/>
              </a:ext>
            </a:extLst>
          </p:cNvPr>
          <p:cNvSpPr txBox="1"/>
          <p:nvPr/>
        </p:nvSpPr>
        <p:spPr>
          <a:xfrm>
            <a:off x="1797518" y="7764745"/>
            <a:ext cx="135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Blonde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1527D1-95FE-0645-ABF8-D6ECE542C394}"/>
              </a:ext>
            </a:extLst>
          </p:cNvPr>
          <p:cNvSpPr txBox="1"/>
          <p:nvPr/>
        </p:nvSpPr>
        <p:spPr>
          <a:xfrm>
            <a:off x="916412" y="7747384"/>
            <a:ext cx="793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738414-BF0A-AE4E-BBD7-505CC086AFCA}"/>
              </a:ext>
            </a:extLst>
          </p:cNvPr>
          <p:cNvSpPr/>
          <p:nvPr/>
        </p:nvSpPr>
        <p:spPr>
          <a:xfrm>
            <a:off x="1912195" y="8130696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23889D7-B0DA-944D-A0D2-DD88BFA7BFBE}"/>
              </a:ext>
            </a:extLst>
          </p:cNvPr>
          <p:cNvSpPr/>
          <p:nvPr/>
        </p:nvSpPr>
        <p:spPr>
          <a:xfrm>
            <a:off x="4605310" y="8100231"/>
            <a:ext cx="1066800" cy="1066800"/>
          </a:xfrm>
          <a:prstGeom prst="ellipse">
            <a:avLst/>
          </a:prstGeom>
          <a:solidFill>
            <a:srgbClr val="B4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0D25196-5B4B-2345-A96F-C0BEB4BE6C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r="9204" b="30850"/>
          <a:stretch/>
        </p:blipFill>
        <p:spPr>
          <a:xfrm>
            <a:off x="713225" y="6429289"/>
            <a:ext cx="1199906" cy="12541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63F2A9C-0452-BE4D-9870-A4F1C8591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32" r="10145" b="11789"/>
          <a:stretch/>
        </p:blipFill>
        <p:spPr>
          <a:xfrm>
            <a:off x="1990039" y="6455684"/>
            <a:ext cx="988956" cy="122247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B3CF5BB-C37A-E84F-A537-DBCBCC3AE0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33" r="9818"/>
          <a:stretch/>
        </p:blipFill>
        <p:spPr>
          <a:xfrm>
            <a:off x="5937678" y="6407853"/>
            <a:ext cx="1019792" cy="12527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2F5E4C-B6BB-424D-A3C2-1CE455E8B1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43" t="18774"/>
          <a:stretch/>
        </p:blipFill>
        <p:spPr>
          <a:xfrm>
            <a:off x="4525252" y="6430932"/>
            <a:ext cx="1261049" cy="125778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C69FF17-247D-DB4F-A1A9-6A391FAD81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5246"/>
          <a:stretch/>
        </p:blipFill>
        <p:spPr>
          <a:xfrm>
            <a:off x="3131399" y="6407854"/>
            <a:ext cx="1258093" cy="127030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409D2FA5-7245-B44A-935F-A12917B6D6ED}"/>
              </a:ext>
            </a:extLst>
          </p:cNvPr>
          <p:cNvSpPr txBox="1"/>
          <p:nvPr/>
        </p:nvSpPr>
        <p:spPr>
          <a:xfrm>
            <a:off x="5716851" y="772756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0DAB53C-71C1-C548-92D7-7333594173FA}"/>
              </a:ext>
            </a:extLst>
          </p:cNvPr>
          <p:cNvSpPr/>
          <p:nvPr/>
        </p:nvSpPr>
        <p:spPr>
          <a:xfrm>
            <a:off x="4095991" y="3263221"/>
            <a:ext cx="1145894" cy="11458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04CF40B-1F2A-D44A-B2E6-99E8497C9A21}"/>
              </a:ext>
            </a:extLst>
          </p:cNvPr>
          <p:cNvSpPr/>
          <p:nvPr/>
        </p:nvSpPr>
        <p:spPr>
          <a:xfrm>
            <a:off x="3265893" y="8118336"/>
            <a:ext cx="1085041" cy="1085041"/>
          </a:xfrm>
          <a:prstGeom prst="ellipse">
            <a:avLst/>
          </a:prstGeom>
          <a:solidFill>
            <a:srgbClr val="C5B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340E5B-C431-1843-BCE8-46E60810AB67}"/>
              </a:ext>
            </a:extLst>
          </p:cNvPr>
          <p:cNvSpPr/>
          <p:nvPr/>
        </p:nvSpPr>
        <p:spPr>
          <a:xfrm>
            <a:off x="1034813" y="3272759"/>
            <a:ext cx="1145894" cy="11458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FD3F09-6A71-9C49-B891-4840F6F6AADB}"/>
              </a:ext>
            </a:extLst>
          </p:cNvPr>
          <p:cNvSpPr/>
          <p:nvPr/>
        </p:nvSpPr>
        <p:spPr>
          <a:xfrm>
            <a:off x="5621438" y="3275901"/>
            <a:ext cx="1171248" cy="1171248"/>
          </a:xfrm>
          <a:prstGeom prst="ellipse">
            <a:avLst/>
          </a:prstGeom>
          <a:solidFill>
            <a:srgbClr val="C3D69B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E9F3-2956-BA48-AB5F-301B4668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1055"/>
            <a:ext cx="6858000" cy="914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B9C1A0-640F-1B46-97D8-937E64785ADB}"/>
              </a:ext>
            </a:extLst>
          </p:cNvPr>
          <p:cNvSpPr txBox="1"/>
          <p:nvPr/>
        </p:nvSpPr>
        <p:spPr>
          <a:xfrm>
            <a:off x="601884" y="5474823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Handedness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A381F-C8A0-EF43-8B1E-31D418DDA598}"/>
              </a:ext>
            </a:extLst>
          </p:cNvPr>
          <p:cNvSpPr/>
          <p:nvPr/>
        </p:nvSpPr>
        <p:spPr>
          <a:xfrm>
            <a:off x="960699" y="6282670"/>
            <a:ext cx="5891514" cy="19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10ADB0-221D-BE4A-BC08-79393E042F07}"/>
              </a:ext>
            </a:extLst>
          </p:cNvPr>
          <p:cNvSpPr txBox="1"/>
          <p:nvPr/>
        </p:nvSpPr>
        <p:spPr>
          <a:xfrm>
            <a:off x="598990" y="710625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Hair Type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80D6F7-DE27-5342-924F-CBFEA84D7864}"/>
              </a:ext>
            </a:extLst>
          </p:cNvPr>
          <p:cNvSpPr txBox="1"/>
          <p:nvPr/>
        </p:nvSpPr>
        <p:spPr>
          <a:xfrm>
            <a:off x="1231842" y="300039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4A2E0-6A9A-3B47-A1F1-84C5F8B331F8}"/>
              </a:ext>
            </a:extLst>
          </p:cNvPr>
          <p:cNvSpPr txBox="1"/>
          <p:nvPr/>
        </p:nvSpPr>
        <p:spPr>
          <a:xfrm>
            <a:off x="5228230" y="298801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Curly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18E1E2-7E6A-494F-BAC6-72838E2E7ACD}"/>
              </a:ext>
            </a:extLst>
          </p:cNvPr>
          <p:cNvSpPr/>
          <p:nvPr/>
        </p:nvSpPr>
        <p:spPr>
          <a:xfrm>
            <a:off x="1291222" y="3380348"/>
            <a:ext cx="1083620" cy="1046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C11DE73-4FD7-1A40-BD28-B01336C09853}"/>
              </a:ext>
            </a:extLst>
          </p:cNvPr>
          <p:cNvSpPr/>
          <p:nvPr/>
        </p:nvSpPr>
        <p:spPr>
          <a:xfrm>
            <a:off x="5380630" y="3363050"/>
            <a:ext cx="1066800" cy="1066800"/>
          </a:xfrm>
          <a:prstGeom prst="ellipse">
            <a:avLst/>
          </a:prstGeom>
          <a:solidFill>
            <a:srgbClr val="8C008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DA542C-4886-EE4C-95BE-B5C1EEE7079B}"/>
              </a:ext>
            </a:extLst>
          </p:cNvPr>
          <p:cNvSpPr txBox="1"/>
          <p:nvPr/>
        </p:nvSpPr>
        <p:spPr>
          <a:xfrm>
            <a:off x="3141937" y="301398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Wavy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E7CA4B3-DAD0-D145-B0C9-AAA728611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9" b="-1"/>
          <a:stretch/>
        </p:blipFill>
        <p:spPr>
          <a:xfrm>
            <a:off x="2842903" y="1591897"/>
            <a:ext cx="1741068" cy="13596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EAF0E4B-C1AE-B64A-8E5D-93BE3B88E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5" t="3433" b="19404"/>
          <a:stretch/>
        </p:blipFill>
        <p:spPr>
          <a:xfrm>
            <a:off x="960274" y="1502768"/>
            <a:ext cx="1676212" cy="145587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ABC1FEC1-95D0-E54C-AED4-CC69BE4EE444}"/>
              </a:ext>
            </a:extLst>
          </p:cNvPr>
          <p:cNvSpPr/>
          <p:nvPr/>
        </p:nvSpPr>
        <p:spPr>
          <a:xfrm>
            <a:off x="3192044" y="3380349"/>
            <a:ext cx="1066800" cy="1066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7BB719-E757-4543-99C5-24C76B8AC52D}"/>
              </a:ext>
            </a:extLst>
          </p:cNvPr>
          <p:cNvSpPr/>
          <p:nvPr/>
        </p:nvSpPr>
        <p:spPr>
          <a:xfrm>
            <a:off x="4693306" y="8184325"/>
            <a:ext cx="1069848" cy="1069848"/>
          </a:xfrm>
          <a:prstGeom prst="ellipse">
            <a:avLst/>
          </a:prstGeom>
          <a:solidFill>
            <a:srgbClr val="36EA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0" descr="http://montessorird.com/images/Right%20-%20Left%20Hands.jpg">
            <a:extLst>
              <a:ext uri="{FF2B5EF4-FFF2-40B4-BE49-F238E27FC236}">
                <a16:creationId xmlns:a16="http://schemas.microsoft.com/office/drawing/2014/main" id="{2145DFB7-8CD7-2443-A9FF-F8131EEF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394" t="23371" r="56853" b="35281"/>
          <a:stretch>
            <a:fillRect/>
          </a:stretch>
        </p:blipFill>
        <p:spPr bwMode="auto">
          <a:xfrm>
            <a:off x="1892199" y="6284958"/>
            <a:ext cx="1436658" cy="1573483"/>
          </a:xfrm>
          <a:prstGeom prst="rect">
            <a:avLst/>
          </a:prstGeom>
          <a:noFill/>
        </p:spPr>
      </p:pic>
      <p:pic>
        <p:nvPicPr>
          <p:cNvPr id="31" name="Picture 10" descr="http://montessorird.com/images/Right%20-%20Left%20Hands.jpg">
            <a:extLst>
              <a:ext uri="{FF2B5EF4-FFF2-40B4-BE49-F238E27FC236}">
                <a16:creationId xmlns:a16="http://schemas.microsoft.com/office/drawing/2014/main" id="{F539F021-F254-1D4E-BC51-9A745328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3933" t="21573" r="6516" b="35281"/>
          <a:stretch>
            <a:fillRect/>
          </a:stretch>
        </p:blipFill>
        <p:spPr bwMode="auto">
          <a:xfrm>
            <a:off x="4469629" y="6217316"/>
            <a:ext cx="1505070" cy="1641895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C787E5-DAC6-E244-B43E-5912306EB208}"/>
              </a:ext>
            </a:extLst>
          </p:cNvPr>
          <p:cNvSpPr txBox="1"/>
          <p:nvPr/>
        </p:nvSpPr>
        <p:spPr>
          <a:xfrm>
            <a:off x="1901205" y="7822735"/>
            <a:ext cx="14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Left-Handed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DF58B9-DAD9-C84F-884E-E9DE8F99BBB3}"/>
              </a:ext>
            </a:extLst>
          </p:cNvPr>
          <p:cNvSpPr txBox="1"/>
          <p:nvPr/>
        </p:nvSpPr>
        <p:spPr>
          <a:xfrm>
            <a:off x="4466832" y="7845771"/>
            <a:ext cx="163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69FA4-B7F0-3646-804A-CAE5DC09F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305" y="1591897"/>
            <a:ext cx="1699050" cy="13666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473EC6E-415D-C544-ACBD-5D82A77261E7}"/>
              </a:ext>
            </a:extLst>
          </p:cNvPr>
          <p:cNvSpPr/>
          <p:nvPr/>
        </p:nvSpPr>
        <p:spPr>
          <a:xfrm>
            <a:off x="2101562" y="8161289"/>
            <a:ext cx="1069848" cy="1069848"/>
          </a:xfrm>
          <a:prstGeom prst="ellipse">
            <a:avLst/>
          </a:prstGeom>
          <a:solidFill>
            <a:srgbClr val="FE0091"/>
          </a:solidFill>
          <a:ln>
            <a:solidFill>
              <a:srgbClr val="FE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E9F3-2956-BA48-AB5F-301B4668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3" y="457200"/>
            <a:ext cx="6858000" cy="9144000"/>
          </a:xfrm>
          <a:prstGeom prst="rect">
            <a:avLst/>
          </a:prstGeom>
          <a:solidFill>
            <a:srgbClr val="FFFC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39450E-E399-7D45-9C10-DFDB361B802A}"/>
              </a:ext>
            </a:extLst>
          </p:cNvPr>
          <p:cNvSpPr txBox="1"/>
          <p:nvPr/>
        </p:nvSpPr>
        <p:spPr>
          <a:xfrm>
            <a:off x="4704493" y="3033401"/>
            <a:ext cx="105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Freckles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63B16-5A5B-6F4A-8C96-8A1A2FDEFB6D}"/>
              </a:ext>
            </a:extLst>
          </p:cNvPr>
          <p:cNvSpPr txBox="1"/>
          <p:nvPr/>
        </p:nvSpPr>
        <p:spPr>
          <a:xfrm>
            <a:off x="1805652" y="3041220"/>
            <a:ext cx="158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 Freckles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9C1A0-640F-1B46-97D8-937E64785ADB}"/>
              </a:ext>
            </a:extLst>
          </p:cNvPr>
          <p:cNvSpPr txBox="1"/>
          <p:nvPr/>
        </p:nvSpPr>
        <p:spPr>
          <a:xfrm>
            <a:off x="601884" y="740779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Freckles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206EA57-21AA-E541-8E42-E57AFBBC9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58" y="1540555"/>
            <a:ext cx="1080955" cy="14800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965829C-6079-1D40-AA04-2C63C1F2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812" y="1579310"/>
            <a:ext cx="1086380" cy="14519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BD820B8E-BF68-EF45-A579-69164C409DE1}"/>
              </a:ext>
            </a:extLst>
          </p:cNvPr>
          <p:cNvSpPr/>
          <p:nvPr/>
        </p:nvSpPr>
        <p:spPr>
          <a:xfrm>
            <a:off x="2043896" y="3436799"/>
            <a:ext cx="1066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E911E2-3765-A04D-B09F-4A340ED9D50A}"/>
              </a:ext>
            </a:extLst>
          </p:cNvPr>
          <p:cNvSpPr/>
          <p:nvPr/>
        </p:nvSpPr>
        <p:spPr>
          <a:xfrm>
            <a:off x="4697392" y="3448674"/>
            <a:ext cx="1066800" cy="1066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B9ABC4-9D56-C549-9A84-939AC4A840B4}"/>
              </a:ext>
            </a:extLst>
          </p:cNvPr>
          <p:cNvSpPr txBox="1"/>
          <p:nvPr/>
        </p:nvSpPr>
        <p:spPr>
          <a:xfrm>
            <a:off x="457200" y="5505980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Tongue Rolling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5364E0-E578-6044-A2DA-D9806BA28DD4}"/>
              </a:ext>
            </a:extLst>
          </p:cNvPr>
          <p:cNvSpPr txBox="1"/>
          <p:nvPr/>
        </p:nvSpPr>
        <p:spPr>
          <a:xfrm>
            <a:off x="1936348" y="781889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EB620CA-16AD-8A41-A7F8-3A5E70CFCC10}"/>
              </a:ext>
            </a:extLst>
          </p:cNvPr>
          <p:cNvSpPr txBox="1"/>
          <p:nvPr/>
        </p:nvSpPr>
        <p:spPr>
          <a:xfrm>
            <a:off x="4603830" y="7783369"/>
            <a:ext cx="141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Non-Roller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BA8681F-A27A-BF48-9829-314DAD14617C}"/>
              </a:ext>
            </a:extLst>
          </p:cNvPr>
          <p:cNvSpPr/>
          <p:nvPr/>
        </p:nvSpPr>
        <p:spPr>
          <a:xfrm>
            <a:off x="4790511" y="8158405"/>
            <a:ext cx="1066800" cy="1066800"/>
          </a:xfrm>
          <a:prstGeom prst="ellipse">
            <a:avLst/>
          </a:prstGeom>
          <a:solidFill>
            <a:srgbClr val="FF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4" descr="http://badattitudes.com/MT/tongue2.jpg">
            <a:extLst>
              <a:ext uri="{FF2B5EF4-FFF2-40B4-BE49-F238E27FC236}">
                <a16:creationId xmlns:a16="http://schemas.microsoft.com/office/drawing/2014/main" id="{25B94DCD-1798-A64E-AF92-1E20B933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0382" t="26440" r="23567" b="8663"/>
          <a:stretch>
            <a:fillRect/>
          </a:stretch>
        </p:blipFill>
        <p:spPr bwMode="auto">
          <a:xfrm>
            <a:off x="1437712" y="6413612"/>
            <a:ext cx="1117600" cy="1371600"/>
          </a:xfrm>
          <a:prstGeom prst="rect">
            <a:avLst/>
          </a:prstGeom>
          <a:noFill/>
        </p:spPr>
      </p:pic>
      <p:pic>
        <p:nvPicPr>
          <p:cNvPr id="82" name="Picture 6" descr="http://heberbarrera.com/Family/july42003/Reece%20Rolled%20Tongue%20w.jpg">
            <a:extLst>
              <a:ext uri="{FF2B5EF4-FFF2-40B4-BE49-F238E27FC236}">
                <a16:creationId xmlns:a16="http://schemas.microsoft.com/office/drawing/2014/main" id="{8D130949-EDBE-6B46-AD03-4DD0F641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3815" t="52135" r="23263"/>
          <a:stretch>
            <a:fillRect/>
          </a:stretch>
        </p:blipFill>
        <p:spPr bwMode="auto">
          <a:xfrm>
            <a:off x="2656912" y="6413612"/>
            <a:ext cx="1016000" cy="1371600"/>
          </a:xfrm>
          <a:prstGeom prst="rect">
            <a:avLst/>
          </a:prstGeom>
          <a:noFill/>
        </p:spPr>
      </p:pic>
      <p:pic>
        <p:nvPicPr>
          <p:cNvPr id="83" name="Picture 2" descr="https://encrypted-tbn1.gstatic.com/images?q=tbn:ANd9GcQU4I3ET6bdwxpe-ydNkQPrLXPQrTNTro4tR7AJG3MlwBJWdsKj">
            <a:extLst>
              <a:ext uri="{FF2B5EF4-FFF2-40B4-BE49-F238E27FC236}">
                <a16:creationId xmlns:a16="http://schemas.microsoft.com/office/drawing/2014/main" id="{83880D13-B1EB-584F-B7A9-0B38EF35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0511" y="6361101"/>
            <a:ext cx="955099" cy="142226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4F0CDC-1B5E-AF43-B452-A685D6E89C97}"/>
              </a:ext>
            </a:extLst>
          </p:cNvPr>
          <p:cNvSpPr txBox="1"/>
          <p:nvPr/>
        </p:nvSpPr>
        <p:spPr>
          <a:xfrm>
            <a:off x="5695605" y="9011785"/>
            <a:ext cx="823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White Bead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81FF3-60C8-804B-A1A9-BC8A504EFA28}"/>
              </a:ext>
            </a:extLst>
          </p:cNvPr>
          <p:cNvSpPr txBox="1"/>
          <p:nvPr/>
        </p:nvSpPr>
        <p:spPr>
          <a:xfrm>
            <a:off x="1341912" y="4129056"/>
            <a:ext cx="752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Clear Bead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9DA18D-E4D0-DF40-986F-1239D0AFC093}"/>
              </a:ext>
            </a:extLst>
          </p:cNvPr>
          <p:cNvSpPr/>
          <p:nvPr/>
        </p:nvSpPr>
        <p:spPr>
          <a:xfrm>
            <a:off x="1955842" y="8188456"/>
            <a:ext cx="1066800" cy="1066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E9F3-2956-BA48-AB5F-301B4668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6858000" cy="9144000"/>
          </a:xfrm>
          <a:prstGeom prst="rect">
            <a:avLst/>
          </a:prstGeom>
        </p:spPr>
      </p:pic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3A0CF825-64F5-B744-B665-261C64A0E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51801"/>
              </p:ext>
            </p:extLst>
          </p:nvPr>
        </p:nvGraphicFramePr>
        <p:xfrm>
          <a:off x="1080655" y="5593280"/>
          <a:ext cx="5678958" cy="3415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9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Characteristic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Phenotype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Frequency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Sea Green Pearl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Eye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Gray/Hazel eyes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5-8%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Green Beads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Eye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Green eyes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True Blue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Eye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Blue eyes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Medium Brown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Eye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Brown eyes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50-55%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Silver Glitter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Freckles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Freckles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Low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Clear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Freckles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 freckles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Majority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Light Blue Beads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Gender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49%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Pink Opaque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Gender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Yellow Beads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Blonde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Khaki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Brown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2nd most common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Rust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Red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Black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Color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Black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Most common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Neon Red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Type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Straight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45%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Plum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Type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Curly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55%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Light Green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Hair Type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Wavy Hair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Low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Lime Opaque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Handedness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Left handed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Hot Pink Opaque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Handedness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Right handed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90%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White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Tongue Rolling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Non-rolled tongue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19-35%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Yellow Transparent Beads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Tongue Rolling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Rolled tongue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65-81%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Pipe Cleaners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9" marR="4679" marT="4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All</a:t>
                      </a:r>
                      <a:endParaRPr lang="en-US" sz="10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1559970F-E311-1B46-9069-D563F8A2FA63}"/>
              </a:ext>
            </a:extLst>
          </p:cNvPr>
          <p:cNvSpPr txBox="1"/>
          <p:nvPr/>
        </p:nvSpPr>
        <p:spPr>
          <a:xfrm>
            <a:off x="4522172" y="310956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 Dimples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274CA5-D49D-C14A-995B-D7D2DE5AB0D9}"/>
              </a:ext>
            </a:extLst>
          </p:cNvPr>
          <p:cNvSpPr txBox="1"/>
          <p:nvPr/>
        </p:nvSpPr>
        <p:spPr>
          <a:xfrm>
            <a:off x="1873501" y="307963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Dimples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404C166-6BC1-EB43-A967-3C8AA82D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2" b="6160"/>
          <a:stretch/>
        </p:blipFill>
        <p:spPr>
          <a:xfrm>
            <a:off x="4383427" y="1605448"/>
            <a:ext cx="1725289" cy="1392871"/>
          </a:xfrm>
          <a:prstGeom prst="rect">
            <a:avLst/>
          </a:prstGeom>
        </p:spPr>
      </p:pic>
      <p:pic>
        <p:nvPicPr>
          <p:cNvPr id="66" name="Picture 3" descr="C:\Users\u410715\Documents\Pictures\Stock Photos\200298344-001.jpg">
            <a:extLst>
              <a:ext uri="{FF2B5EF4-FFF2-40B4-BE49-F238E27FC236}">
                <a16:creationId xmlns:a16="http://schemas.microsoft.com/office/drawing/2014/main" id="{E2C9D31A-7212-DD47-B855-12B7E64BF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924" t="53535" r="72950" b="11415"/>
          <a:stretch/>
        </p:blipFill>
        <p:spPr bwMode="auto">
          <a:xfrm>
            <a:off x="2061330" y="1647466"/>
            <a:ext cx="1159421" cy="1350853"/>
          </a:xfrm>
          <a:prstGeom prst="rect">
            <a:avLst/>
          </a:prstGeom>
          <a:noFill/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25C4F61-2F10-A74B-8686-1AF5CC1D1D7A}"/>
              </a:ext>
            </a:extLst>
          </p:cNvPr>
          <p:cNvSpPr txBox="1"/>
          <p:nvPr/>
        </p:nvSpPr>
        <p:spPr>
          <a:xfrm>
            <a:off x="603815" y="731134"/>
            <a:ext cx="657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Dimples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EF292AB-6FA7-8846-B5B0-05230B44FAED}"/>
              </a:ext>
            </a:extLst>
          </p:cNvPr>
          <p:cNvSpPr/>
          <p:nvPr/>
        </p:nvSpPr>
        <p:spPr>
          <a:xfrm>
            <a:off x="4699323" y="3439029"/>
            <a:ext cx="1066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7DC4B7C-04A2-FE44-9262-9E7CA41567AC}"/>
              </a:ext>
            </a:extLst>
          </p:cNvPr>
          <p:cNvSpPr/>
          <p:nvPr/>
        </p:nvSpPr>
        <p:spPr>
          <a:xfrm>
            <a:off x="2083446" y="3439029"/>
            <a:ext cx="1066800" cy="1066800"/>
          </a:xfrm>
          <a:prstGeom prst="ellipse">
            <a:avLst/>
          </a:prstGeom>
          <a:solidFill>
            <a:srgbClr val="C5B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28806-7483-724B-B2AE-C08B11C2D75B}"/>
              </a:ext>
            </a:extLst>
          </p:cNvPr>
          <p:cNvSpPr txBox="1"/>
          <p:nvPr/>
        </p:nvSpPr>
        <p:spPr>
          <a:xfrm>
            <a:off x="615690" y="9158911"/>
            <a:ext cx="65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Supplies are available online at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amazon.com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ponybeadstore.com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or from a local Michaels or Hobby Lobby, etc.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159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225</Words>
  <Application>Microsoft Office PowerPoint</Application>
  <PresentationFormat>Custom</PresentationFormat>
  <Paragraphs>114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Garbini</dc:creator>
  <cp:lastModifiedBy>Hamm, Ronda</cp:lastModifiedBy>
  <cp:revision>26</cp:revision>
  <dcterms:created xsi:type="dcterms:W3CDTF">2018-08-20T18:09:55Z</dcterms:created>
  <dcterms:modified xsi:type="dcterms:W3CDTF">2019-06-12T19:59:27Z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Hamm R u401579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2018-08-20T18:09:54Z</vt:filetime>
  </property>
  <property fmtid="{D5CDD505-2E9C-101B-9397-08002B2CF9AE}" pid="8" name="Retention_Period_Start_Date">
    <vt:filetime>2019-03-15T11:55:33Z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</Properties>
</file>