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75" r:id="rId4"/>
    <p:sldId id="276" r:id="rId5"/>
    <p:sldId id="257" r:id="rId6"/>
    <p:sldId id="259" r:id="rId7"/>
    <p:sldId id="265" r:id="rId8"/>
    <p:sldId id="278" r:id="rId9"/>
    <p:sldId id="258" r:id="rId10"/>
    <p:sldId id="260" r:id="rId11"/>
    <p:sldId id="261" r:id="rId12"/>
    <p:sldId id="262" r:id="rId13"/>
    <p:sldId id="277" r:id="rId14"/>
    <p:sldId id="263" r:id="rId15"/>
    <p:sldId id="264" r:id="rId16"/>
    <p:sldId id="273" r:id="rId17"/>
    <p:sldId id="266" r:id="rId18"/>
    <p:sldId id="267" r:id="rId19"/>
    <p:sldId id="268" r:id="rId20"/>
    <p:sldId id="269" r:id="rId21"/>
    <p:sldId id="272" r:id="rId22"/>
    <p:sldId id="270" r:id="rId23"/>
    <p:sldId id="271" r:id="rId24"/>
    <p:sldId id="279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5830E-2D2D-43E2-AC16-7F847B4B15E8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10BC3-14EF-4C99-AA30-4CA34A30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6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10BC3-14EF-4C99-AA30-4CA34A3012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nimoto.com/play/Q6VaA2ojAbd5T9GnWtXCY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nimot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nimoto.com/play/UGJac0hRFrlDazFoDjhej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nimoto.com/play/ZhI9bYZMBoq9HDgNz3DM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611" y="1368666"/>
            <a:ext cx="10318418" cy="4394988"/>
          </a:xfrm>
        </p:spPr>
        <p:txBody>
          <a:bodyPr/>
          <a:lstStyle/>
          <a:p>
            <a:r>
              <a:rPr lang="en-US" dirty="0" smtClean="0"/>
              <a:t>Turning Ag Stories Into AG Movies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463540"/>
            <a:ext cx="8045373" cy="1257935"/>
          </a:xfrm>
        </p:spPr>
        <p:txBody>
          <a:bodyPr>
            <a:normAutofit/>
          </a:bodyPr>
          <a:lstStyle/>
          <a:p>
            <a:r>
              <a:rPr lang="en-US" dirty="0" smtClean="0"/>
              <a:t>Cheryl </a:t>
            </a:r>
            <a:r>
              <a:rPr lang="en-US" dirty="0" err="1" smtClean="0"/>
              <a:t>Bombenger</a:t>
            </a:r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Me: musicmovesmyclassroom@yahoo.com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237" b="40796"/>
          <a:stretch/>
        </p:blipFill>
        <p:spPr>
          <a:xfrm>
            <a:off x="10228590" y="292528"/>
            <a:ext cx="1475730" cy="251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42" t="29182" r="28897" b="-9657"/>
          <a:stretch/>
        </p:blipFill>
        <p:spPr>
          <a:xfrm>
            <a:off x="4451355" y="66759"/>
            <a:ext cx="2788919" cy="1387288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6903720" y="75438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87435" b="31402"/>
          <a:stretch/>
        </p:blipFill>
        <p:spPr>
          <a:xfrm>
            <a:off x="269895" y="340923"/>
            <a:ext cx="1193145" cy="33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br>
              <a:rPr lang="en-US" dirty="0" smtClean="0"/>
            </a:br>
            <a:r>
              <a:rPr lang="en-US" dirty="0" smtClean="0"/>
              <a:t>PBL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Students work independently (in groups)</a:t>
            </a:r>
          </a:p>
          <a:p>
            <a:r>
              <a:rPr lang="en-US" sz="3200" dirty="0" smtClean="0"/>
              <a:t>Teaches the 4 Cs</a:t>
            </a:r>
          </a:p>
          <a:p>
            <a:pPr lvl="1"/>
            <a:r>
              <a:rPr lang="en-US" sz="3000" dirty="0" smtClean="0"/>
              <a:t>Communication </a:t>
            </a:r>
          </a:p>
          <a:p>
            <a:pPr lvl="1"/>
            <a:r>
              <a:rPr lang="en-US" sz="3000" dirty="0" smtClean="0"/>
              <a:t>Collaboration</a:t>
            </a:r>
          </a:p>
          <a:p>
            <a:pPr lvl="1"/>
            <a:r>
              <a:rPr lang="en-US" sz="3000" dirty="0" smtClean="0"/>
              <a:t>Critical Thinking</a:t>
            </a:r>
          </a:p>
          <a:p>
            <a:pPr lvl="1"/>
            <a:r>
              <a:rPr lang="en-US" sz="3000" dirty="0" smtClean="0"/>
              <a:t>Creativity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940" y="298532"/>
            <a:ext cx="1828959" cy="25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on a topic as 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7884"/>
            <a:ext cx="10178322" cy="504291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Water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What standards are you going to hit?</a:t>
            </a:r>
          </a:p>
          <a:p>
            <a:pPr lvl="1"/>
            <a:r>
              <a:rPr lang="en-US" sz="3200" dirty="0" smtClean="0"/>
              <a:t>Reading </a:t>
            </a:r>
            <a:r>
              <a:rPr lang="en-US" sz="3200" dirty="0" smtClean="0"/>
              <a:t>Standards…research, check out books, decoding</a:t>
            </a:r>
            <a:endParaRPr lang="en-US" sz="3200" dirty="0" smtClean="0"/>
          </a:p>
          <a:p>
            <a:pPr lvl="1"/>
            <a:r>
              <a:rPr lang="en-US" sz="3200" dirty="0" smtClean="0"/>
              <a:t>Writing Standards </a:t>
            </a:r>
            <a:r>
              <a:rPr lang="en-US" sz="3200" dirty="0" smtClean="0"/>
              <a:t>…information text, opinion writing, fairy tale</a:t>
            </a:r>
          </a:p>
          <a:p>
            <a:pPr lvl="2"/>
            <a:r>
              <a:rPr lang="en-US" sz="3000" dirty="0" smtClean="0"/>
              <a:t>Punctuation, Capital Letters, Common Nouns, Proper Nouns, Suffixes</a:t>
            </a:r>
            <a:endParaRPr lang="en-US" sz="3000" dirty="0" smtClean="0"/>
          </a:p>
          <a:p>
            <a:pPr lvl="1"/>
            <a:r>
              <a:rPr lang="en-US" sz="3200" dirty="0" smtClean="0"/>
              <a:t>Communication </a:t>
            </a:r>
            <a:r>
              <a:rPr lang="en-US" sz="3200" dirty="0" smtClean="0"/>
              <a:t>Standards …talk to each other, collaborate</a:t>
            </a:r>
            <a:endParaRPr lang="en-US" sz="3200" dirty="0" smtClean="0"/>
          </a:p>
          <a:p>
            <a:pPr lvl="1"/>
            <a:r>
              <a:rPr lang="en-US" sz="3200" dirty="0" smtClean="0"/>
              <a:t>Science </a:t>
            </a:r>
            <a:r>
              <a:rPr lang="en-US" sz="3200" dirty="0" smtClean="0"/>
              <a:t>Standards … at grade level …plus others</a:t>
            </a:r>
            <a:endParaRPr lang="en-US" sz="3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31" y="1128451"/>
            <a:ext cx="5076646" cy="26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 the Engineering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65960"/>
            <a:ext cx="10178322" cy="4594859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De</a:t>
            </a:r>
            <a:r>
              <a:rPr lang="en-US" sz="4000" dirty="0" smtClean="0"/>
              <a:t>fine</a:t>
            </a:r>
          </a:p>
          <a:p>
            <a:r>
              <a:rPr lang="en-US" sz="4000" dirty="0" smtClean="0"/>
              <a:t>Research</a:t>
            </a:r>
          </a:p>
          <a:p>
            <a:r>
              <a:rPr lang="en-US" sz="4000" dirty="0" smtClean="0"/>
              <a:t>Brainstorm</a:t>
            </a:r>
          </a:p>
          <a:p>
            <a:r>
              <a:rPr lang="en-US" sz="4000" dirty="0" smtClean="0"/>
              <a:t>Choose</a:t>
            </a:r>
          </a:p>
          <a:p>
            <a:r>
              <a:rPr lang="en-US" sz="4000" dirty="0" smtClean="0"/>
              <a:t>Build </a:t>
            </a:r>
          </a:p>
          <a:p>
            <a:r>
              <a:rPr lang="en-US" sz="4000" dirty="0" smtClean="0"/>
              <a:t>Test </a:t>
            </a:r>
          </a:p>
          <a:p>
            <a:r>
              <a:rPr lang="en-US" sz="4000" dirty="0" smtClean="0"/>
              <a:t>Communicate</a:t>
            </a:r>
          </a:p>
          <a:p>
            <a:r>
              <a:rPr lang="en-US" sz="4000" dirty="0" smtClean="0"/>
              <a:t>Redesign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033" y="1082842"/>
            <a:ext cx="4628399" cy="56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80" y="1287379"/>
            <a:ext cx="6367462" cy="50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5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the topic has been decided…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753" y="1528012"/>
            <a:ext cx="10178322" cy="359359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Research and more </a:t>
            </a:r>
            <a:r>
              <a:rPr lang="en-US" sz="4400" dirty="0" smtClean="0"/>
              <a:t>collaboration…critical thinking, and creative solutions                            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01" y="2974511"/>
            <a:ext cx="4499238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6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Backward Planning (what do you want to accomplish)</a:t>
            </a:r>
          </a:p>
          <a:p>
            <a:r>
              <a:rPr lang="en-US" sz="3600" dirty="0" smtClean="0"/>
              <a:t>To show ….</a:t>
            </a:r>
          </a:p>
          <a:p>
            <a:r>
              <a:rPr lang="en-US" sz="3600" dirty="0" smtClean="0"/>
              <a:t>Beginning ~ Middle ~ End </a:t>
            </a:r>
          </a:p>
          <a:p>
            <a:r>
              <a:rPr lang="en-US" sz="3600" dirty="0" smtClean="0"/>
              <a:t>Collect Facts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25" y="3306075"/>
            <a:ext cx="5165768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Animoto</a:t>
            </a:r>
            <a:r>
              <a:rPr lang="en-US" dirty="0" smtClean="0"/>
              <a:t>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www.animoto.com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Education accounts…trials and shorter presentations for free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903" y="205301"/>
            <a:ext cx="2684119" cy="26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writing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</a:t>
            </a:r>
            <a:r>
              <a:rPr lang="en-US" sz="4000" dirty="0" smtClean="0"/>
              <a:t>hort and concise information … there are limits on the number of letters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06" y="3793525"/>
            <a:ext cx="6096000" cy="28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Images…that go with your Storyboard… 1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the camera that students’ photos that they’ve taken to tell the story  (personal connection)</a:t>
            </a:r>
          </a:p>
          <a:p>
            <a:r>
              <a:rPr lang="en-US" sz="3600" dirty="0" smtClean="0"/>
              <a:t>From Google images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273" y="3558746"/>
            <a:ext cx="5238750" cy="35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3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1801382" cy="1492132"/>
          </a:xfrm>
        </p:spPr>
        <p:txBody>
          <a:bodyPr/>
          <a:lstStyle/>
          <a:p>
            <a:r>
              <a:rPr lang="en-US" dirty="0" smtClean="0"/>
              <a:t>You can upload them all at one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on one image (first one) …hit the shift button and click the last one, and they will all upload</a:t>
            </a:r>
          </a:p>
          <a:p>
            <a:r>
              <a:rPr lang="en-US" sz="3600" dirty="0" smtClean="0"/>
              <a:t>You can upload one at a time to design your text and images to be better suited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515" y="4133512"/>
            <a:ext cx="4250743" cy="28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3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1285"/>
            <a:ext cx="10178322" cy="4628308"/>
          </a:xfrm>
        </p:spPr>
        <p:txBody>
          <a:bodyPr>
            <a:noAutofit/>
          </a:bodyPr>
          <a:lstStyle/>
          <a:p>
            <a:r>
              <a:rPr lang="en-US" sz="3200" dirty="0"/>
              <a:t>With writing a key means of communication in the 21stCentury</a:t>
            </a:r>
            <a:r>
              <a:rPr lang="en-US" sz="3200" dirty="0" smtClean="0"/>
              <a:t>, learn </a:t>
            </a:r>
            <a:r>
              <a:rPr lang="en-US" sz="3200" dirty="0"/>
              <a:t>how to teach your students to create </a:t>
            </a:r>
            <a:r>
              <a:rPr lang="en-US" sz="3200" dirty="0" err="1"/>
              <a:t>Animoto</a:t>
            </a:r>
            <a:r>
              <a:rPr lang="en-US" sz="3200" dirty="0"/>
              <a:t> video productions to share on the big screen for Literacy Night. Bring your computer and photos and go from teaching ag lessons, to writing an informed narrative, to creating a production with facts, photos ,music, and more. This is a make and take/ make a movie on your computer to take with you. Students from grade 3 on, as well as state coordinators and directors will enjoy the excitement while telling an ag story as a movie.</a:t>
            </a:r>
          </a:p>
        </p:txBody>
      </p:sp>
    </p:spTree>
    <p:extLst>
      <p:ext uri="{BB962C8B-B14F-4D97-AF65-F5344CB8AC3E}">
        <p14:creationId xmlns:p14="http://schemas.microsoft.com/office/powerpoint/2010/main" val="27971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use images and video clips from the </a:t>
            </a:r>
            <a:r>
              <a:rPr lang="en-US" dirty="0" err="1" smtClean="0"/>
              <a:t>Animoto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Videos are to add excitement and pizzazz to your presentation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53" y="3736467"/>
            <a:ext cx="2796680" cy="27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70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Collaborate to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everything correct?</a:t>
            </a:r>
          </a:p>
          <a:p>
            <a:r>
              <a:rPr lang="en-US" sz="3200" dirty="0" smtClean="0"/>
              <a:t>Punctuation and capital letters?</a:t>
            </a:r>
          </a:p>
          <a:p>
            <a:r>
              <a:rPr lang="en-US" sz="3200" dirty="0" smtClean="0"/>
              <a:t>Clarity of images…do I need to replace any?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404" y="1011070"/>
            <a:ext cx="2816596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Decide on using song…their music collection is free</a:t>
            </a:r>
          </a:p>
          <a:p>
            <a:r>
              <a:rPr lang="en-US" sz="4000" dirty="0" smtClean="0"/>
              <a:t>Look at the time limit…longer song for longer presentation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507" y="245308"/>
            <a:ext cx="2377184" cy="22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Allow time for it to be </a:t>
            </a:r>
            <a:r>
              <a:rPr lang="en-US" sz="3600" dirty="0" smtClean="0"/>
              <a:t>produced</a:t>
            </a:r>
            <a:endParaRPr lang="en-US" sz="3600" dirty="0" smtClean="0"/>
          </a:p>
          <a:p>
            <a:r>
              <a:rPr lang="en-US" sz="3600" dirty="0" smtClean="0"/>
              <a:t>It’s ready to go within minutes… plus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66966"/>
            <a:ext cx="2446020" cy="24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27" y="1413099"/>
            <a:ext cx="4539163" cy="40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940322" cy="1492132"/>
          </a:xfrm>
        </p:spPr>
        <p:txBody>
          <a:bodyPr/>
          <a:lstStyle/>
          <a:p>
            <a:r>
              <a:rPr lang="en-US" dirty="0" smtClean="0"/>
              <a:t>What do you do with it when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Add it to your class Twitter Account</a:t>
            </a:r>
          </a:p>
          <a:p>
            <a:pPr marL="457200" lvl="1" indent="0">
              <a:buNone/>
            </a:pPr>
            <a:r>
              <a:rPr lang="en-US" sz="3600" dirty="0" smtClean="0"/>
              <a:t>* TA-DA @ Cheryl </a:t>
            </a:r>
            <a:r>
              <a:rPr lang="en-US" sz="3600" dirty="0" err="1" smtClean="0"/>
              <a:t>Bombenger</a:t>
            </a:r>
            <a:endParaRPr lang="en-US" sz="3600" dirty="0" smtClean="0"/>
          </a:p>
          <a:p>
            <a:r>
              <a:rPr lang="en-US" sz="3800" dirty="0" smtClean="0"/>
              <a:t>Upload it to your students’ Seesaw accounts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 smtClean="0"/>
              <a:t>Individual Student Portfolios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 smtClean="0"/>
              <a:t>Students can collect their work daily (folders)</a:t>
            </a:r>
          </a:p>
          <a:p>
            <a:pPr lvl="2"/>
            <a:r>
              <a:rPr lang="en-US" sz="3600" dirty="0" smtClean="0"/>
              <a:t>Teachers access ~ Parents See ~ Students show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840" y="1203899"/>
            <a:ext cx="3002360" cy="22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4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699" y="140073"/>
            <a:ext cx="10178322" cy="1492132"/>
          </a:xfrm>
        </p:spPr>
        <p:txBody>
          <a:bodyPr/>
          <a:lstStyle/>
          <a:p>
            <a:r>
              <a:rPr lang="en-US" dirty="0" smtClean="0"/>
              <a:t>www.animoto.com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264409"/>
            <a:ext cx="10704102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Set up a free trial account…EDUCATOR Account</a:t>
            </a:r>
          </a:p>
          <a:p>
            <a:pPr marL="0" indent="0">
              <a:buNone/>
            </a:pPr>
            <a:r>
              <a:rPr lang="en-US" sz="4000" dirty="0" smtClean="0"/>
              <a:t>Then: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Select a </a:t>
            </a:r>
            <a:r>
              <a:rPr lang="en-US" sz="4000" dirty="0" smtClean="0">
                <a:solidFill>
                  <a:srgbClr val="FF0000"/>
                </a:solidFill>
              </a:rPr>
              <a:t>STYLE</a:t>
            </a:r>
            <a:r>
              <a:rPr lang="en-US" sz="4000" dirty="0" smtClean="0"/>
              <a:t> (design…color, background, style)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Add </a:t>
            </a:r>
            <a:r>
              <a:rPr lang="en-US" sz="4000" dirty="0" smtClean="0">
                <a:solidFill>
                  <a:srgbClr val="00B050"/>
                </a:solidFill>
              </a:rPr>
              <a:t>photos,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video clips, </a:t>
            </a:r>
            <a:r>
              <a:rPr lang="en-US" sz="4000" dirty="0" smtClean="0">
                <a:solidFill>
                  <a:srgbClr val="0070C0"/>
                </a:solidFill>
              </a:rPr>
              <a:t>TEXT</a:t>
            </a:r>
            <a:r>
              <a:rPr lang="en-US" sz="4000" dirty="0" smtClean="0"/>
              <a:t>, and </a:t>
            </a:r>
            <a:r>
              <a:rPr lang="en-US" sz="4000" dirty="0" smtClean="0">
                <a:solidFill>
                  <a:srgbClr val="FFC000"/>
                </a:solidFill>
              </a:rPr>
              <a:t>music</a:t>
            </a:r>
          </a:p>
          <a:p>
            <a:pPr marL="1200150" lvl="1" indent="-742950">
              <a:buAutoNum type="arabicPeriod"/>
            </a:pPr>
            <a:r>
              <a:rPr lang="en-US" sz="3800" dirty="0" smtClean="0"/>
              <a:t>(yours </a:t>
            </a:r>
            <a:r>
              <a:rPr lang="en-US" sz="3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or </a:t>
            </a:r>
            <a:r>
              <a:rPr lang="en-US" sz="3800" dirty="0" smtClean="0"/>
              <a:t>from the </a:t>
            </a:r>
            <a:r>
              <a:rPr lang="en-US" sz="3800" dirty="0" err="1" smtClean="0"/>
              <a:t>Animoto</a:t>
            </a:r>
            <a:r>
              <a:rPr lang="en-US" sz="3800" dirty="0" smtClean="0"/>
              <a:t> Library)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Produce</a:t>
            </a:r>
            <a:r>
              <a:rPr lang="en-US" sz="4000" dirty="0" smtClean="0"/>
              <a:t>…and SHARE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471" y="641525"/>
            <a:ext cx="4157309" cy="2622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3771"/>
          <a:stretch/>
        </p:blipFill>
        <p:spPr>
          <a:xfrm>
            <a:off x="1131038" y="1228033"/>
            <a:ext cx="5243014" cy="110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1367" y="886139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CREATE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8010" y="308282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STYLE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Education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 free 6-month subscription code to create up to 50 </a:t>
            </a:r>
            <a:r>
              <a:rPr lang="en-US" sz="3600" dirty="0" err="1"/>
              <a:t>Animoto</a:t>
            </a:r>
            <a:r>
              <a:rPr lang="en-US" sz="3600" dirty="0"/>
              <a:t> accounts for your students, along with a link for creating your student accounts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www.animoto.com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4082796"/>
            <a:ext cx="5238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ag story can you tell?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7310"/>
            <a:ext cx="10178322" cy="52463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Vegetable Garden</a:t>
            </a:r>
          </a:p>
          <a:p>
            <a:r>
              <a:rPr lang="en-US" sz="3200" dirty="0" smtClean="0"/>
              <a:t>Stewardship</a:t>
            </a:r>
          </a:p>
          <a:p>
            <a:r>
              <a:rPr lang="en-US" sz="3200" dirty="0" smtClean="0"/>
              <a:t>Water</a:t>
            </a:r>
          </a:p>
          <a:p>
            <a:r>
              <a:rPr lang="en-US" sz="3200" dirty="0" smtClean="0"/>
              <a:t>Living on a farm</a:t>
            </a:r>
          </a:p>
          <a:p>
            <a:r>
              <a:rPr lang="en-US" sz="3200" dirty="0" smtClean="0"/>
              <a:t>Bees</a:t>
            </a:r>
          </a:p>
          <a:p>
            <a:r>
              <a:rPr lang="en-US" sz="3200" dirty="0" smtClean="0"/>
              <a:t>Butterflies</a:t>
            </a:r>
          </a:p>
          <a:p>
            <a:r>
              <a:rPr lang="en-US" sz="3200" dirty="0" smtClean="0"/>
              <a:t>Insects</a:t>
            </a:r>
          </a:p>
          <a:p>
            <a:r>
              <a:rPr lang="en-US" sz="3200" dirty="0" smtClean="0"/>
              <a:t>My favorite farm animal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73" y="1874517"/>
            <a:ext cx="3290759" cy="41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03159"/>
            <a:ext cx="10178322" cy="55706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Topics can result from</a:t>
            </a:r>
          </a:p>
          <a:p>
            <a:pPr lvl="1"/>
            <a:r>
              <a:rPr lang="en-US" sz="3000" dirty="0" smtClean="0"/>
              <a:t> Stories you share with them</a:t>
            </a:r>
          </a:p>
          <a:p>
            <a:pPr lvl="1"/>
            <a:r>
              <a:rPr lang="en-US" sz="3000" dirty="0" smtClean="0"/>
              <a:t>Ag related songs you </a:t>
            </a:r>
            <a:r>
              <a:rPr lang="en-US" sz="3000" dirty="0" smtClean="0"/>
              <a:t>sing</a:t>
            </a:r>
          </a:p>
          <a:p>
            <a:pPr lvl="2"/>
            <a:r>
              <a:rPr lang="en-US" sz="2800" dirty="0" smtClean="0"/>
              <a:t>Dirty Thirties</a:t>
            </a:r>
          </a:p>
          <a:p>
            <a:pPr lvl="2"/>
            <a:r>
              <a:rPr lang="en-US" sz="2800" dirty="0" smtClean="0"/>
              <a:t>Water</a:t>
            </a:r>
          </a:p>
          <a:p>
            <a:pPr lvl="2"/>
            <a:r>
              <a:rPr lang="en-US" sz="2800" dirty="0" smtClean="0"/>
              <a:t>Food Chain </a:t>
            </a:r>
            <a:endParaRPr lang="en-US" sz="2800" dirty="0" smtClean="0"/>
          </a:p>
          <a:p>
            <a:pPr lvl="1"/>
            <a:r>
              <a:rPr lang="en-US" sz="3000" dirty="0" smtClean="0"/>
              <a:t>Scholastic News articles</a:t>
            </a:r>
          </a:p>
          <a:p>
            <a:pPr lvl="1"/>
            <a:r>
              <a:rPr lang="en-US" sz="3000" dirty="0" smtClean="0"/>
              <a:t>Current events in your area/ country/ the world</a:t>
            </a:r>
          </a:p>
          <a:p>
            <a:pPr lvl="1"/>
            <a:r>
              <a:rPr lang="en-US" sz="3000" dirty="0" smtClean="0"/>
              <a:t>Guest speakers…Miss Honey Bee</a:t>
            </a:r>
          </a:p>
          <a:p>
            <a:pPr lvl="1"/>
            <a:r>
              <a:rPr lang="en-US" sz="3000" dirty="0" smtClean="0"/>
              <a:t>Events in the school…Breakfast With A Business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15" y="1513353"/>
            <a:ext cx="3385682" cy="30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going to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With a question?</a:t>
            </a:r>
          </a:p>
          <a:p>
            <a:r>
              <a:rPr lang="en-US" sz="4000" dirty="0" smtClean="0"/>
              <a:t>With an alarming fact</a:t>
            </a:r>
            <a:r>
              <a:rPr lang="en-US" sz="4000" dirty="0" smtClean="0"/>
              <a:t>?</a:t>
            </a:r>
          </a:p>
          <a:p>
            <a:pPr lvl="1"/>
            <a:r>
              <a:rPr lang="en-US" sz="3800" dirty="0" smtClean="0"/>
              <a:t>Did you know that…?</a:t>
            </a:r>
            <a:endParaRPr lang="en-US" sz="3800" dirty="0" smtClean="0"/>
          </a:p>
          <a:p>
            <a:r>
              <a:rPr lang="en-US" sz="4000" dirty="0" smtClean="0"/>
              <a:t>With an interesting </a:t>
            </a:r>
            <a:r>
              <a:rPr lang="en-US" sz="4000" dirty="0" err="1" smtClean="0"/>
              <a:t>tid</a:t>
            </a:r>
            <a:r>
              <a:rPr lang="en-US" sz="4000" dirty="0" smtClean="0"/>
              <a:t>-bit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Maybe you’re just telling an Ag-Story?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045"/>
          <a:stretch/>
        </p:blipFill>
        <p:spPr>
          <a:xfrm>
            <a:off x="7060782" y="1277352"/>
            <a:ext cx="4086225" cy="2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38" y="868681"/>
            <a:ext cx="8000537" cy="38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a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you learning about in your classroom?</a:t>
            </a:r>
          </a:p>
          <a:p>
            <a:r>
              <a:rPr lang="en-US" sz="3200" dirty="0" smtClean="0"/>
              <a:t>What interesting topic would you (students) like to study?</a:t>
            </a:r>
          </a:p>
          <a:p>
            <a:r>
              <a:rPr lang="en-US" sz="3200" dirty="0" smtClean="0"/>
              <a:t>What is happening in the real world that your students could do to investigate a concern? To solve a problem?</a:t>
            </a:r>
          </a:p>
          <a:p>
            <a:r>
              <a:rPr lang="en-US" sz="3200" dirty="0" smtClean="0"/>
              <a:t>Comparing the urban areas to the rural areas.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843" y="416676"/>
            <a:ext cx="1304097" cy="25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648</TotalTime>
  <Words>720</Words>
  <Application>Microsoft Office PowerPoint</Application>
  <PresentationFormat>Widescreen</PresentationFormat>
  <Paragraphs>115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Badge</vt:lpstr>
      <vt:lpstr>Turning Ag Stories Into AG Movies</vt:lpstr>
      <vt:lpstr>PowerPoint Presentation</vt:lpstr>
      <vt:lpstr>www.animoto.com</vt:lpstr>
      <vt:lpstr>Apply for Education Account</vt:lpstr>
      <vt:lpstr>What ag story can you tell?</vt:lpstr>
      <vt:lpstr>21st Century Learning </vt:lpstr>
      <vt:lpstr>How are you going to begin?</vt:lpstr>
      <vt:lpstr>PowerPoint Presentation</vt:lpstr>
      <vt:lpstr>Thinking About a Topic</vt:lpstr>
      <vt:lpstr>Project based learning PBL </vt:lpstr>
      <vt:lpstr>Deciding on a topic as a group</vt:lpstr>
      <vt:lpstr>Incorporate the Engineering Design Process</vt:lpstr>
      <vt:lpstr>Droughts</vt:lpstr>
      <vt:lpstr>Once the topic has been decided…</vt:lpstr>
      <vt:lpstr>Write your story</vt:lpstr>
      <vt:lpstr>Animoto Account</vt:lpstr>
      <vt:lpstr>Let the writing begin</vt:lpstr>
      <vt:lpstr>Gather Images…that go with your Storyboard… 1 folder</vt:lpstr>
      <vt:lpstr>You can upload them all at one time </vt:lpstr>
      <vt:lpstr>You can use images and video clips from the Animoto library</vt:lpstr>
      <vt:lpstr>Collaborate to redesign</vt:lpstr>
      <vt:lpstr>Music</vt:lpstr>
      <vt:lpstr>Process</vt:lpstr>
      <vt:lpstr>PowerPoint Presentation</vt:lpstr>
      <vt:lpstr>What do you do with it when Done?</vt:lpstr>
    </vt:vector>
  </TitlesOfParts>
  <Company>Fargo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Ag Stories Into AG Movies</dc:title>
  <dc:creator>Cheryl Bombenger</dc:creator>
  <cp:lastModifiedBy>Cheryl Bombenger</cp:lastModifiedBy>
  <cp:revision>22</cp:revision>
  <dcterms:created xsi:type="dcterms:W3CDTF">2016-06-19T23:28:51Z</dcterms:created>
  <dcterms:modified xsi:type="dcterms:W3CDTF">2016-06-20T14:30:21Z</dcterms:modified>
</cp:coreProperties>
</file>