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4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einrich" initials="r" lastIdx="1" clrIdx="0"/>
  <p:cmAuthor id="1" name="Judy Rupnow" initials="JR" lastIdx="9" clrIdx="1"/>
  <p:cmAuthor id="2" name="Ruth Goodman" initials="RG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44026"/>
    <a:srgbClr val="3B7C1A"/>
    <a:srgbClr val="E5DDD0"/>
    <a:srgbClr val="72B633"/>
    <a:srgbClr val="0A5FA6"/>
    <a:srgbClr val="1C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5" autoAdjust="0"/>
    <p:restoredTop sz="90076" autoAdjust="0"/>
  </p:normalViewPr>
  <p:slideViewPr>
    <p:cSldViewPr>
      <p:cViewPr varScale="1">
        <p:scale>
          <a:sx n="113" d="100"/>
          <a:sy n="113" d="100"/>
        </p:scale>
        <p:origin x="1524" y="96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72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DD8E1ED2-3268-4FF3-ADCE-3FB65F4043AD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5031C517-8304-4582-8E7F-1FD524C37F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70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7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884238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7136"/>
            <a:ext cx="5096722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7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021031-F69E-43DB-A987-708C70A5DF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75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400"/>
            <a:ext cx="7772400" cy="5556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990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72B63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286000" y="1066800"/>
            <a:ext cx="4493623" cy="3276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1"/>
            <a:ext cx="7772400" cy="990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828800" y="2286000"/>
            <a:ext cx="5257800" cy="3505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lnSpc>
                <a:spcPct val="85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lnSpc>
                <a:spcPct val="85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8229600" cy="655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0480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0" y="76200"/>
            <a:ext cx="4038600" cy="685800"/>
          </a:xfrm>
          <a:noFill/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None/>
              <a:defRPr>
                <a:solidFill>
                  <a:schemeClr val="bg1"/>
                </a:solidFill>
              </a:defRPr>
            </a:lvl3pPr>
            <a:lvl4pPr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789732"/>
          </a:xfrm>
          <a:prstGeom prst="rect">
            <a:avLst/>
          </a:prstGeom>
          <a:solidFill>
            <a:srgbClr val="3B7C1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23" name="Rectangle 22"/>
          <p:cNvSpPr/>
          <p:nvPr userDrawn="1"/>
        </p:nvSpPr>
        <p:spPr bwMode="auto">
          <a:xfrm rot="2700000">
            <a:off x="4222330" y="363863"/>
            <a:ext cx="519205" cy="519205"/>
          </a:xfrm>
          <a:prstGeom prst="rect">
            <a:avLst/>
          </a:prstGeom>
          <a:solidFill>
            <a:srgbClr val="3B7C1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E5DDD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C7384F-D94A-479C-9FD9-3ECC5D615F43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49" name="Picture 25" descr="IL Pork Generations logo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5029200" y="6300787"/>
            <a:ext cx="838200" cy="481013"/>
          </a:xfrm>
          <a:prstGeom prst="rect">
            <a:avLst/>
          </a:prstGeom>
          <a:noFill/>
        </p:spPr>
      </p:pic>
      <p:pic>
        <p:nvPicPr>
          <p:cNvPr id="1052" name="Picture 28" descr="ICMBlogo with text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209800" y="6248400"/>
            <a:ext cx="914400" cy="496888"/>
          </a:xfrm>
          <a:prstGeom prst="rect">
            <a:avLst/>
          </a:prstGeom>
          <a:noFill/>
        </p:spPr>
      </p:pic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6868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72B633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367EF3-AC8C-4FAE-A262-DBCB6711297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644026"/>
                </a:solidFill>
                <a:effectLst/>
                <a:uLnTx/>
                <a:uFillTx/>
                <a:latin typeface="Lucida Grande" pitchFamily="1" charset="0"/>
                <a:ea typeface="Geneva" pitchFamily="1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644026"/>
              </a:solidFill>
              <a:effectLst/>
              <a:uLnTx/>
              <a:uFillTx/>
              <a:latin typeface="Lucida Grande" pitchFamily="1" charset="0"/>
              <a:ea typeface="Geneva" pitchFamily="1" charset="-128"/>
              <a:cs typeface="+mn-cs"/>
            </a:endParaRPr>
          </a:p>
        </p:txBody>
      </p:sp>
      <p:pic>
        <p:nvPicPr>
          <p:cNvPr id="21" name="Picture 20" descr="IL BeefAssociation.png"/>
          <p:cNvPicPr>
            <a:picLocks noChangeAspect="1"/>
          </p:cNvPicPr>
          <p:nvPr userDrawn="1"/>
        </p:nvPicPr>
        <p:blipFill>
          <a:blip r:embed="rId15" cstate="screen"/>
          <a:stretch>
            <a:fillRect/>
          </a:stretch>
        </p:blipFill>
        <p:spPr>
          <a:xfrm>
            <a:off x="838200" y="6322252"/>
            <a:ext cx="965814" cy="459548"/>
          </a:xfrm>
          <a:prstGeom prst="rect">
            <a:avLst/>
          </a:prstGeom>
        </p:spPr>
      </p:pic>
      <p:pic>
        <p:nvPicPr>
          <p:cNvPr id="17" name="Picture 16" descr="MDA_4c_cmyk.eps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400800" y="6284494"/>
            <a:ext cx="609600" cy="497306"/>
          </a:xfrm>
          <a:prstGeom prst="rect">
            <a:avLst/>
          </a:prstGeom>
        </p:spPr>
      </p:pic>
      <p:pic>
        <p:nvPicPr>
          <p:cNvPr id="22" name="Picture 21" descr="IFB Brand Logo vector 4C process copy.pdf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3657600" y="6324600"/>
            <a:ext cx="914400" cy="447953"/>
          </a:xfrm>
          <a:prstGeom prst="rect">
            <a:avLst/>
          </a:prstGeom>
        </p:spPr>
      </p:pic>
      <p:pic>
        <p:nvPicPr>
          <p:cNvPr id="2" name="Picture 1" descr="ISA_Logo_CheckoffMembership.pn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82264"/>
            <a:ext cx="533400" cy="49428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 bwMode="auto">
          <a:xfrm>
            <a:off x="0" y="61722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E5DDD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Illinois Farm Families_Rev_2016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25046"/>
            <a:ext cx="701268" cy="5630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77" r:id="rId3"/>
    <p:sldLayoutId id="2147483767" r:id="rId4"/>
    <p:sldLayoutId id="2147483768" r:id="rId5"/>
    <p:sldLayoutId id="2147483769" r:id="rId6"/>
    <p:sldLayoutId id="2147483770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644026"/>
          </a:solidFill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C5696"/>
          </a:solidFill>
          <a:latin typeface="Calibri" pitchFamily="1" charset="0"/>
          <a:ea typeface="Genev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Arial"/>
          <a:ea typeface="+mn-ea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Arial"/>
          <a:ea typeface="+mn-ea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Arial"/>
          <a:ea typeface="+mn-ea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 Advocates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Watchusgrow.org (Illinois Farm Families)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Theillinoisfarmgirl.com (Illinois farmer, Katie Pratt)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Myfearlesskitchen.com  (Veterinarian and farmer’s wife,  Marybeth Feutz who wants to “chase the fear out of kitchens”)  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Thepioneerwoman.com (Ree Drummond from Oklahoma)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Confessions of a Farm Wife and Webelfamilyfarm.blogspot.com – (Illinois farm wife and mother of 6, Emily Webel)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Through the Lens of a Farm Girl - @ lens.of.a.farm.girl  (Farm girl and photographer, Erin Ehnle)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DairyCarrie.com (Wisconsin dairy farmer, Carrie Mess)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Agricultureproud.com (Ryan Goodman – former cattle rancher. Now lives in Helena, Montana and is an online cattle marketer, trail runner and beef agvocate)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Scibabe.com (Yvette d’Entremont – B.S. in chemistry, MS in forensic science)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Askthefarmers.com  (farmers, wives, etc. who respond to consumers’ questions and start conversations)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nurseloves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farmer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.com  (registered nurse married to a farmer, Sarah Schultz)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Causematters.com (Speaker and writer, Michelle Payn Knoper)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FarmBabe.com (Iowa farm girl, Michelle Miller)</a:t>
            </a:r>
          </a:p>
          <a:p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From Vance Crowe – Director of Millennial Engagement (Twitter and Podcasts)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A Plea for Culinary Modernism - @RachelLaudan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@JulieKelly2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@KevinFolta and Talking Biotech Podcast.com – Dr. Kelvin Folta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Natalie Newell – Science Moms  (Facebook – Sciencemoms@NCNewell)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Matt Ridley – Rational Optimist, @MattWRidley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@ecomodernist  (An ecomodernist manifesto)</a:t>
            </a:r>
          </a:p>
          <a:p>
            <a:pPr lvl="1"/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Brian Scott - @thefarmerslife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09600"/>
          </a:xfrm>
        </p:spPr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" y="1641021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WatchUsGrow.org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Bestfoodfacts.org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Gmoanswers.com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Healthyeatingforfamilies.com (RD, author and college instructor, Jodie Shields)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Usda.gov (specific sections:  food safety, food and nutrition blogs)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Fda.gov/Food/Resourcesforyou/consumers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Fooddialogues.com/foodsource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Nutrientsforlife.org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Ahi.org/issues-advocacy/animal-antibiotics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Foodsafety.gov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Farmflavor.com/us-ag/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Myamericanfarm.org (ag games and resources for students)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ILFBpartners.com (Illinois Farm Bureau’s magazine for their non-ag members)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Eatright.org (Academy of Nutrition and Dietetics)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Geneticliteracyproject.org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Askthefarmers.com</a:t>
            </a:r>
          </a:p>
          <a:p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ALSO TURN TO LOCAL EXPERTS: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Farmers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Extension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Local representatives from commodity groups, SWCD, industry association staff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College professors</a:t>
            </a:r>
          </a:p>
        </p:txBody>
      </p:sp>
    </p:spTree>
    <p:extLst>
      <p:ext uri="{BB962C8B-B14F-4D97-AF65-F5344CB8AC3E}">
        <p14:creationId xmlns:p14="http://schemas.microsoft.com/office/powerpoint/2010/main" val="956154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IlFarmFamilies">
      <a:dk1>
        <a:srgbClr val="1B75BC"/>
      </a:dk1>
      <a:lt1>
        <a:srgbClr val="FFFFFF"/>
      </a:lt1>
      <a:dk2>
        <a:srgbClr val="00A14B"/>
      </a:dk2>
      <a:lt2>
        <a:srgbClr val="39B54A"/>
      </a:lt2>
      <a:accent1>
        <a:srgbClr val="8DC63F"/>
      </a:accent1>
      <a:accent2>
        <a:srgbClr val="8C5F3C"/>
      </a:accent2>
      <a:accent3>
        <a:srgbClr val="DA1C5C"/>
      </a:accent3>
      <a:accent4>
        <a:srgbClr val="F7941D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Geneva"/>
        <a:cs typeface=""/>
      </a:majorFont>
      <a:minorFont>
        <a:latin typeface="Calibri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1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1" charset="0"/>
            <a:ea typeface="Geneva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9405</TotalTime>
  <Words>421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Geneva</vt:lpstr>
      <vt:lpstr>Lucida Grande</vt:lpstr>
      <vt:lpstr>Blank Presentation</vt:lpstr>
      <vt:lpstr>Ag Advocates</vt:lpstr>
      <vt:lpstr>ONLINE RESOURCES</vt:lpstr>
    </vt:vector>
  </TitlesOfParts>
  <Company>Jill Kahn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Kahn</dc:creator>
  <cp:lastModifiedBy>Olson_Linda</cp:lastModifiedBy>
  <cp:revision>707</cp:revision>
  <cp:lastPrinted>2010-11-17T21:40:01Z</cp:lastPrinted>
  <dcterms:created xsi:type="dcterms:W3CDTF">2015-06-04T21:14:28Z</dcterms:created>
  <dcterms:modified xsi:type="dcterms:W3CDTF">2017-06-16T17:32:26Z</dcterms:modified>
</cp:coreProperties>
</file>