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4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B4F0-38FC-4D91-9B51-F48A50E5D82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1069-FE81-420D-8E15-B181EF8D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</a:t>
            </a:r>
            <a:r>
              <a:rPr lang="en-US" baseline="0" dirty="0"/>
              <a:t> sources: http://theantiquestore.com.au/p/9036622/large-antique-elweel-timber-cast-iron-farmer-garden-hoe-tool-a1-condition.html, http://www.ebay.com/itm/360764132281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4AEFB-DA26-4F5C-A1FB-27F279BD2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1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2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29E8-8192-4932-8964-77C64314FA12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12F2-8C6C-4AD9-A632-D6D1AAAF0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222" r="10185"/>
          <a:stretch/>
        </p:blipFill>
        <p:spPr>
          <a:xfrm>
            <a:off x="6422286" y="1538288"/>
            <a:ext cx="5519629" cy="516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8333"/>
          <a:stretch/>
        </p:blipFill>
        <p:spPr>
          <a:xfrm>
            <a:off x="133350" y="261938"/>
            <a:ext cx="8115300" cy="3666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5500" y="453845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6568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7" y="344249"/>
            <a:ext cx="5493444" cy="4394755"/>
          </a:xfrm>
          <a:prstGeom prst="rect">
            <a:avLst/>
          </a:prstGeom>
        </p:spPr>
      </p:pic>
      <p:pic>
        <p:nvPicPr>
          <p:cNvPr id="3" name="Picture 2" descr="r4d015712_S690_642x4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2553" r="13881" b="2979"/>
          <a:stretch/>
        </p:blipFill>
        <p:spPr bwMode="auto">
          <a:xfrm>
            <a:off x="6531363" y="320754"/>
            <a:ext cx="5108187" cy="4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8300" y="492461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619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15" y="115123"/>
            <a:ext cx="3931574" cy="3671942"/>
          </a:xfrm>
          <a:prstGeom prst="rect">
            <a:avLst/>
          </a:prstGeom>
        </p:spPr>
      </p:pic>
      <p:pic>
        <p:nvPicPr>
          <p:cNvPr id="3" name="Picture 2" descr="r4d015712_S690_642x4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2553" r="13881" b="2979"/>
          <a:stretch/>
        </p:blipFill>
        <p:spPr bwMode="auto">
          <a:xfrm>
            <a:off x="7288109" y="115123"/>
            <a:ext cx="4392586" cy="37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7" y1="78125" x2="7187" y2="78125"/>
                        <a14:foregroundMark x1="23750" y1="82083" x2="23750" y2="82083"/>
                        <a14:foregroundMark x1="25625" y1="69792" x2="25625" y2="69792"/>
                        <a14:foregroundMark x1="42656" y1="77083" x2="42656" y2="77083"/>
                        <a14:foregroundMark x1="39219" y1="66875" x2="39219" y2="66875"/>
                        <a14:foregroundMark x1="38125" y1="62083" x2="38125" y2="62083"/>
                        <a14:foregroundMark x1="20625" y1="63333" x2="20625" y2="63333"/>
                        <a14:foregroundMark x1="5156" y1="62917" x2="5156" y2="62917"/>
                        <a14:foregroundMark x1="5000" y1="71667" x2="5000" y2="71667"/>
                        <a14:foregroundMark x1="16406" y1="63333" x2="16406" y2="63333"/>
                        <a14:foregroundMark x1="27187" y1="60417" x2="27187" y2="60417"/>
                        <a14:foregroundMark x1="34844" y1="58125" x2="34844" y2="58125"/>
                        <a14:foregroundMark x1="46250" y1="56458" x2="46250" y2="56458"/>
                        <a14:foregroundMark x1="44063" y1="56042" x2="44063" y2="56042"/>
                        <a14:foregroundMark x1="54063" y1="64375" x2="54063" y2="64375"/>
                        <a14:foregroundMark x1="64688" y1="59583" x2="64688" y2="59583"/>
                        <a14:foregroundMark x1="82813" y1="62917" x2="82813" y2="62917"/>
                        <a14:foregroundMark x1="78750" y1="56458" x2="78750" y2="56458"/>
                        <a14:foregroundMark x1="81719" y1="53125" x2="81719" y2="53125"/>
                        <a14:foregroundMark x1="81563" y1="47708" x2="81563" y2="47708"/>
                        <a14:foregroundMark x1="89375" y1="44792" x2="89375" y2="44792"/>
                        <a14:foregroundMark x1="96250" y1="42917" x2="96250" y2="42917"/>
                        <a14:foregroundMark x1="60938" y1="51667" x2="60938" y2="5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94" y="3541985"/>
            <a:ext cx="4057394" cy="30430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6"/>
          <a:srcRect b="17482"/>
          <a:stretch/>
        </p:blipFill>
        <p:spPr>
          <a:xfrm>
            <a:off x="5634909" y="3647089"/>
            <a:ext cx="5562006" cy="3059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6788" y="313132"/>
            <a:ext cx="956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3765" y="118973"/>
            <a:ext cx="956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136" y="3893387"/>
            <a:ext cx="956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39985" y="3787065"/>
            <a:ext cx="956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280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15" y="115123"/>
            <a:ext cx="3931574" cy="3671942"/>
          </a:xfrm>
          <a:prstGeom prst="rect">
            <a:avLst/>
          </a:prstGeom>
        </p:spPr>
      </p:pic>
      <p:pic>
        <p:nvPicPr>
          <p:cNvPr id="3" name="Picture 2" descr="r4d015712_S690_642x4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2553" r="13881" b="2979"/>
          <a:stretch/>
        </p:blipFill>
        <p:spPr bwMode="auto">
          <a:xfrm>
            <a:off x="7288109" y="115123"/>
            <a:ext cx="4392586" cy="37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7" y1="78125" x2="7187" y2="78125"/>
                        <a14:foregroundMark x1="23750" y1="82083" x2="23750" y2="82083"/>
                        <a14:foregroundMark x1="25625" y1="69792" x2="25625" y2="69792"/>
                        <a14:foregroundMark x1="42656" y1="77083" x2="42656" y2="77083"/>
                        <a14:foregroundMark x1="39219" y1="66875" x2="39219" y2="66875"/>
                        <a14:foregroundMark x1="38125" y1="62083" x2="38125" y2="62083"/>
                        <a14:foregroundMark x1="20625" y1="63333" x2="20625" y2="63333"/>
                        <a14:foregroundMark x1="5156" y1="62917" x2="5156" y2="62917"/>
                        <a14:foregroundMark x1="5000" y1="71667" x2="5000" y2="71667"/>
                        <a14:foregroundMark x1="16406" y1="63333" x2="16406" y2="63333"/>
                        <a14:foregroundMark x1="27187" y1="60417" x2="27187" y2="60417"/>
                        <a14:foregroundMark x1="34844" y1="58125" x2="34844" y2="58125"/>
                        <a14:foregroundMark x1="46250" y1="56458" x2="46250" y2="56458"/>
                        <a14:foregroundMark x1="44063" y1="56042" x2="44063" y2="56042"/>
                        <a14:foregroundMark x1="54063" y1="64375" x2="54063" y2="64375"/>
                        <a14:foregroundMark x1="64688" y1="59583" x2="64688" y2="59583"/>
                        <a14:foregroundMark x1="82813" y1="62917" x2="82813" y2="62917"/>
                        <a14:foregroundMark x1="78750" y1="56458" x2="78750" y2="56458"/>
                        <a14:foregroundMark x1="81719" y1="53125" x2="81719" y2="53125"/>
                        <a14:foregroundMark x1="81563" y1="47708" x2="81563" y2="47708"/>
                        <a14:foregroundMark x1="89375" y1="44792" x2="89375" y2="44792"/>
                        <a14:foregroundMark x1="96250" y1="42917" x2="96250" y2="42917"/>
                        <a14:foregroundMark x1="60938" y1="51667" x2="60938" y2="5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94" y="3541985"/>
            <a:ext cx="4057394" cy="30430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6"/>
          <a:srcRect b="17482"/>
          <a:stretch/>
        </p:blipFill>
        <p:spPr>
          <a:xfrm>
            <a:off x="5634909" y="3647089"/>
            <a:ext cx="5562006" cy="30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03" y="471364"/>
            <a:ext cx="4521747" cy="6028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1364"/>
            <a:ext cx="5905500" cy="3927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7950" y="49307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958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87350"/>
            <a:ext cx="5333999" cy="355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6" y="3295651"/>
            <a:ext cx="5057776" cy="337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87350"/>
            <a:ext cx="5562600" cy="370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4481" y="476705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1419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1846"/>
          <a:stretch/>
        </p:blipFill>
        <p:spPr>
          <a:xfrm>
            <a:off x="6705600" y="173832"/>
            <a:ext cx="5314950" cy="4835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1"/>
          <a:stretch/>
        </p:blipFill>
        <p:spPr>
          <a:xfrm>
            <a:off x="190499" y="173832"/>
            <a:ext cx="4661013" cy="340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/>
          <a:stretch/>
        </p:blipFill>
        <p:spPr>
          <a:xfrm>
            <a:off x="3977640" y="2753917"/>
            <a:ext cx="4194810" cy="393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2070" y="4349145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0856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1" y="261145"/>
            <a:ext cx="4248150" cy="6372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1145"/>
            <a:ext cx="7063978" cy="4709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063709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8943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339724"/>
            <a:ext cx="4205817" cy="630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9724"/>
            <a:ext cx="6591300" cy="439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8950" y="491945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 Gothic" panose="020B0502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3331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87" y1="78125" x2="7187" y2="78125"/>
                        <a14:foregroundMark x1="23750" y1="82083" x2="23750" y2="82083"/>
                        <a14:foregroundMark x1="25625" y1="69792" x2="25625" y2="69792"/>
                        <a14:foregroundMark x1="42656" y1="77083" x2="42656" y2="77083"/>
                        <a14:foregroundMark x1="39219" y1="66875" x2="39219" y2="66875"/>
                        <a14:foregroundMark x1="38125" y1="62083" x2="38125" y2="62083"/>
                        <a14:foregroundMark x1="20625" y1="63333" x2="20625" y2="63333"/>
                        <a14:foregroundMark x1="5156" y1="62917" x2="5156" y2="62917"/>
                        <a14:foregroundMark x1="5000" y1="71667" x2="5000" y2="71667"/>
                        <a14:foregroundMark x1="16406" y1="63333" x2="16406" y2="63333"/>
                        <a14:foregroundMark x1="27187" y1="60417" x2="27187" y2="60417"/>
                        <a14:foregroundMark x1="34844" y1="58125" x2="34844" y2="58125"/>
                        <a14:foregroundMark x1="46250" y1="56458" x2="46250" y2="56458"/>
                        <a14:foregroundMark x1="44063" y1="56042" x2="44063" y2="56042"/>
                        <a14:foregroundMark x1="54063" y1="64375" x2="54063" y2="64375"/>
                        <a14:foregroundMark x1="64688" y1="59583" x2="64688" y2="59583"/>
                        <a14:foregroundMark x1="82813" y1="62917" x2="82813" y2="62917"/>
                        <a14:foregroundMark x1="78750" y1="56458" x2="78750" y2="56458"/>
                        <a14:foregroundMark x1="81719" y1="53125" x2="81719" y2="53125"/>
                        <a14:foregroundMark x1="81563" y1="47708" x2="81563" y2="47708"/>
                        <a14:foregroundMark x1="89375" y1="44792" x2="89375" y2="44792"/>
                        <a14:foregroundMark x1="96250" y1="42917" x2="96250" y2="42917"/>
                        <a14:foregroundMark x1="60938" y1="51667" x2="60938" y2="5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591343"/>
            <a:ext cx="7753350" cy="5815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5500" y="263861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" panose="020406040505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972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6" y="511174"/>
            <a:ext cx="6215704" cy="5805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4900" y="262896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" panose="020406040505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951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/>
          <a:srcRect b="17482"/>
          <a:stretch/>
        </p:blipFill>
        <p:spPr>
          <a:xfrm>
            <a:off x="266700" y="445294"/>
            <a:ext cx="8934450" cy="4914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5500" y="263861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entury" panose="020406040505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924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</Words>
  <Application>Microsoft Office PowerPoint</Application>
  <PresentationFormat>Widescreen</PresentationFormat>
  <Paragraphs>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Chrissy Dittmer</dc:creator>
  <cp:lastModifiedBy>Cindy Hall</cp:lastModifiedBy>
  <cp:revision>9</cp:revision>
  <dcterms:created xsi:type="dcterms:W3CDTF">2016-06-09T18:28:32Z</dcterms:created>
  <dcterms:modified xsi:type="dcterms:W3CDTF">2017-09-01T14:58:32Z</dcterms:modified>
</cp:coreProperties>
</file>